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media/audio1.bin" ContentType="audio/unknown"/>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1" d="100"/>
          <a:sy n="91" d="100"/>
        </p:scale>
        <p:origin x="-8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FF9686-8A6E-DD48-A2B8-5A8C1A285D6B}" type="datetimeFigureOut">
              <a:rPr lang="en-US" smtClean="0"/>
              <a:pPr/>
              <a:t>12/3/09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FF9686-8A6E-DD48-A2B8-5A8C1A285D6B}" type="datetimeFigureOut">
              <a:rPr lang="en-US" smtClean="0"/>
              <a:pPr/>
              <a:t>12/3/09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FF9686-8A6E-DD48-A2B8-5A8C1A285D6B}" type="datetimeFigureOut">
              <a:rPr lang="en-US" smtClean="0"/>
              <a:pPr/>
              <a:t>12/3/09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FF9686-8A6E-DD48-A2B8-5A8C1A285D6B}" type="datetimeFigureOut">
              <a:rPr lang="en-US" smtClean="0"/>
              <a:pPr/>
              <a:t>12/3/09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FF9686-8A6E-DD48-A2B8-5A8C1A285D6B}" type="datetimeFigureOut">
              <a:rPr lang="en-US" smtClean="0"/>
              <a:pPr/>
              <a:t>12/3/09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FF9686-8A6E-DD48-A2B8-5A8C1A285D6B}" type="datetimeFigureOut">
              <a:rPr lang="en-US" smtClean="0"/>
              <a:pPr/>
              <a:t>12/3/09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FF9686-8A6E-DD48-A2B8-5A8C1A285D6B}" type="datetimeFigureOut">
              <a:rPr lang="en-US" smtClean="0"/>
              <a:pPr/>
              <a:t>12/3/09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FF9686-8A6E-DD48-A2B8-5A8C1A285D6B}" type="datetimeFigureOut">
              <a:rPr lang="en-US" smtClean="0"/>
              <a:pPr/>
              <a:t>12/3/09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FF9686-8A6E-DD48-A2B8-5A8C1A285D6B}" type="datetimeFigureOut">
              <a:rPr lang="en-US" smtClean="0"/>
              <a:pPr/>
              <a:t>12/3/09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FF9686-8A6E-DD48-A2B8-5A8C1A285D6B}" type="datetimeFigureOut">
              <a:rPr lang="en-US" smtClean="0"/>
              <a:pPr/>
              <a:t>12/3/09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FF9686-8A6E-DD48-A2B8-5A8C1A285D6B}" type="datetimeFigureOut">
              <a:rPr lang="en-US" smtClean="0"/>
              <a:pPr/>
              <a:t>12/3/09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D3AF6D-DCF6-B04D-9D94-B17357087B2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FF9686-8A6E-DD48-A2B8-5A8C1A285D6B}" type="datetimeFigureOut">
              <a:rPr lang="en-US" smtClean="0"/>
              <a:pPr/>
              <a:t>12/3/09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3AF6D-DCF6-B04D-9D94-B17357087B2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bin"/><Relationship Id="rId3"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Beauty and the Beast</a:t>
            </a:r>
            <a:endParaRPr lang="en-US" dirty="0"/>
          </a:p>
        </p:txBody>
      </p:sp>
      <p:sp>
        <p:nvSpPr>
          <p:cNvPr id="3" name="Subtitle 2"/>
          <p:cNvSpPr>
            <a:spLocks noGrp="1"/>
          </p:cNvSpPr>
          <p:nvPr>
            <p:ph type="subTitle" idx="1"/>
          </p:nvPr>
        </p:nvSpPr>
        <p:spPr/>
        <p:txBody>
          <a:bodyPr/>
          <a:lstStyle/>
          <a:p>
            <a:endParaRPr lang="en-US"/>
          </a:p>
        </p:txBody>
      </p:sp>
      <p:pic>
        <p:nvPicPr>
          <p:cNvPr id="4" name="Picture 3" descr="BB-Logo.jpg"/>
          <p:cNvPicPr>
            <a:picLocks noChangeAspect="1"/>
          </p:cNvPicPr>
          <p:nvPr/>
        </p:nvPicPr>
        <p:blipFill>
          <a:blip r:embed="rId3"/>
          <a:stretch>
            <a:fillRect/>
          </a:stretch>
        </p:blipFill>
        <p:spPr>
          <a:xfrm>
            <a:off x="2286000" y="3200400"/>
            <a:ext cx="4000185" cy="3429000"/>
          </a:xfrm>
          <a:prstGeom prst="rect">
            <a:avLst/>
          </a:prstGeom>
        </p:spPr>
      </p:pic>
    </p:spTree>
  </p:cSld>
  <p:clrMapOvr>
    <a:masterClrMapping/>
  </p:clrMapOvr>
  <p:transition>
    <p:cover dir="ru"/>
    <p:sndAc>
      <p:stSnd>
        <p:snd r:embed="rId2" name="Breaking Glass"/>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	</a:t>
            </a:r>
            <a:endParaRPr lang="en-US" dirty="0"/>
          </a:p>
        </p:txBody>
      </p:sp>
      <p:sp>
        <p:nvSpPr>
          <p:cNvPr id="3" name="Content Placeholder 2"/>
          <p:cNvSpPr>
            <a:spLocks noGrp="1"/>
          </p:cNvSpPr>
          <p:nvPr>
            <p:ph idx="1"/>
          </p:nvPr>
        </p:nvSpPr>
        <p:spPr/>
        <p:txBody>
          <a:bodyPr/>
          <a:lstStyle/>
          <a:p>
            <a:r>
              <a:rPr lang="en-US" dirty="0"/>
              <a:t>  Once upon a time as a merchant set off for market, he asked each of his three daughters what she would like as a present on his return. The first daughter wanted a brocade dress, the second a pearl necklace, but the third, whose name was Beauty, the youngest, prettiest and sweetest of them all, said to her father:     "All I'd like is a rose you've picked specially for me!"  </a:t>
            </a:r>
          </a:p>
        </p:txBody>
      </p:sp>
    </p:spTree>
  </p:cSld>
  <p:clrMapOvr>
    <a:masterClrMapping/>
  </p:clrMapOvr>
  <p:transition>
    <p:cut thruBlk="1"/>
    <p:sndAc>
      <p:stSnd>
        <p:snd r:embed="rId2" name="Breaking Glass"/>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   Remembering his promise to Beauty, he bent down to pick a rose. Instantly, out of the rose garden, sprang a horrible beast, wearing splendid clothes. Two bloodshot eyes, gleaming angrily, glared at him and a deep, terrifying voice growled: "Ungrateful man! I gave you shelter, you ate at my table and slept in my own bed, but now all the thanks I get is the theft of my favorite flowers! I shall put you to death for this slight!" Trembling with fear, the merchant fell on his knees before the Beast.  </a:t>
            </a:r>
          </a:p>
        </p:txBody>
      </p:sp>
    </p:spTree>
  </p:cSld>
  <p:clrMapOvr>
    <a:masterClrMapping/>
  </p:clrMapOvr>
  <p:transition>
    <p:dissolve/>
    <p:sndAc>
      <p:stSnd>
        <p:snd r:embed="rId2" name="Breaking Glass"/>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In the beginning, Beauty was frightened of the Beast, and shuddered at the sight of it. Then she found that, in spite of the monster's awful head, her horror of it was gradually fading as time went by. She had one of the finest rooms in the Castle, and sat for hours, embroidering in front of the fire</a:t>
            </a:r>
            <a:r>
              <a:rPr lang="en-US" dirty="0" smtClean="0"/>
              <a:t>. It </a:t>
            </a:r>
            <a:r>
              <a:rPr lang="en-US" dirty="0"/>
              <a:t>started to say a few kind words, till in the end, Beauty was amazed to discover that she was actually enjoying its conversation. The days passed, and Beauty and the Beast became good friends. Then one day, the Beast asked the girl to be his wife. </a:t>
            </a:r>
          </a:p>
        </p:txBody>
      </p:sp>
    </p:spTree>
  </p:cSld>
  <p:clrMapOvr>
    <a:masterClrMapping/>
  </p:clrMapOvr>
  <p:transition>
    <p:push dir="u"/>
    <p:sndAc>
      <p:stSnd>
        <p:snd r:embed="rId2" name="Breaking Glass"/>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p:txBody>
          <a:bodyPr>
            <a:normAutofit fontScale="70000" lnSpcReduction="20000"/>
          </a:bodyPr>
          <a:lstStyle/>
          <a:p>
            <a:r>
              <a:rPr lang="en-US" dirty="0"/>
              <a:t>"If you swear that you will return here in seven days time, I'll let you go and visit your father!" Beauty threw herself at the Beast's feet in delight.     "I swear! I swear I will! How kind you are! You've made a loving daughter so happy!" In reality, the merchant had fallen ill from a broken heart at knowing his daughter was being kept prisoner. When he embraced her again, he was soon on the road to recovery. Beauty stayed beside him for hours on end, describing her life at the Castle, and explaining that the Beast was really  good and kind. The days flashed past, and at last the merchant was able to leave his bed. He was completely well again. Beauty was happy at last. However, she had failed to notice that seven days had gone by.     Then one night she woke from a terrible nightmare. She had dreamt that the Beast was dying and calling for her, twisting in agony.     "Come back! Come back to me!" it was pleading. The solemn  promise she had made drove her to leave home immediately. </a:t>
            </a:r>
          </a:p>
        </p:txBody>
      </p:sp>
    </p:spTree>
  </p:cSld>
  <p:clrMapOvr>
    <a:masterClrMapping/>
  </p:clrMapOvr>
  <p:transition>
    <p:cover dir="d"/>
    <p:sndAc>
      <p:stSnd>
        <p:snd r:embed="rId2" name="Breaking Glass"/>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a:t>"Don't die! Don't die! I'll marry you . . ." At these words, a miracle took place. The Beast's ugly snout turned magically into the face of a handsome young man.      "How I've been longing for this moment!" he said. "I was suffering in silence, and couldn't tell my frightful secret. An evil witch turned me into a monster and only the love of a maiden willing to accept me as I was, could transform me back into my real self. My dearest! I'll be so happy if you'll marry me." </a:t>
            </a:r>
          </a:p>
        </p:txBody>
      </p:sp>
    </p:spTree>
  </p:cSld>
  <p:clrMapOvr>
    <a:masterClrMapping/>
  </p:clrMapOvr>
  <p:transition>
    <p:push dir="d"/>
    <p:sndAc>
      <p:stSnd>
        <p:snd r:embed="rId2" name="Breaking Glass"/>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Denouement</a:t>
            </a:r>
            <a:endParaRPr lang="en-US" dirty="0"/>
          </a:p>
        </p:txBody>
      </p:sp>
      <p:sp>
        <p:nvSpPr>
          <p:cNvPr id="3" name="Content Placeholder 2"/>
          <p:cNvSpPr>
            <a:spLocks noGrp="1"/>
          </p:cNvSpPr>
          <p:nvPr>
            <p:ph idx="1"/>
          </p:nvPr>
        </p:nvSpPr>
        <p:spPr/>
        <p:txBody>
          <a:bodyPr/>
          <a:lstStyle/>
          <a:p>
            <a:r>
              <a:rPr lang="en-US" dirty="0"/>
              <a:t>   The wedding took place shortly after and, from that day on, the young Prince would have nothing but roses in his gardens. And that's why, to this day, the castle is known as the Castle of the Rose.	</a:t>
            </a:r>
          </a:p>
          <a:p>
            <a:pPr>
              <a:buNone/>
            </a:pPr>
            <a:endParaRPr lang="en-US" dirty="0"/>
          </a:p>
        </p:txBody>
      </p:sp>
    </p:spTree>
  </p:cSld>
  <p:clrMapOvr>
    <a:masterClrMapping/>
  </p:clrMapOvr>
  <p:transition>
    <p:push dir="r"/>
    <p:sndAc>
      <p:stSnd>
        <p:snd r:embed="rId2" name="Breaking Glass"/>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TotalTime>
  <Words>733</Words>
  <Application>Microsoft Macintosh PowerPoint</Application>
  <PresentationFormat>On-screen Show (4:3)</PresentationFormat>
  <Paragraphs>13</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Beauty and the Beast</vt:lpstr>
      <vt:lpstr>Exposition </vt:lpstr>
      <vt:lpstr>Complication</vt:lpstr>
      <vt:lpstr>Rising Action</vt:lpstr>
      <vt:lpstr>Climax</vt:lpstr>
      <vt:lpstr>Falling Action</vt:lpstr>
      <vt:lpstr>Denouement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Beauty and the Beast</dc:title>
  <dc:creator>Tech Admin</dc:creator>
  <cp:lastModifiedBy>Tech Admin</cp:lastModifiedBy>
  <cp:revision>2</cp:revision>
  <dcterms:created xsi:type="dcterms:W3CDTF">2009-12-03T18:45:36Z</dcterms:created>
  <dcterms:modified xsi:type="dcterms:W3CDTF">2009-12-03T19:19:25Z</dcterms:modified>
</cp:coreProperties>
</file>